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3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52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E310-7F3C-8B44-882B-D9F35278DA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CB69-57AB-4C4D-B1BC-3A5BE800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0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CB69-57AB-4C4D-B1BC-3A5BE800D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00531C-A63C-7245-A5EE-34817CE6187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76A0B2-AE0C-8549-864A-A00E31E3E9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lesclass.weebly.com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csd.k12.ca.us/domain/90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hong@rcsdk8.net" TargetMode="External"/><Relationship Id="rId4" Type="http://schemas.openxmlformats.org/officeDocument/2006/relationships/hyperlink" Target="mailto:eleydig@rcsdk8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le@rcsdk8.ne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1412069"/>
            <a:ext cx="5723468" cy="157749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bcPrint"/>
                <a:cs typeface="AbcPrint"/>
              </a:rPr>
              <a:t>Back to School Night</a:t>
            </a:r>
            <a:br>
              <a:rPr lang="en-US" b="1" dirty="0" smtClean="0">
                <a:solidFill>
                  <a:srgbClr val="0000FF"/>
                </a:solidFill>
                <a:latin typeface="AbcPrint"/>
                <a:cs typeface="AbcPrint"/>
              </a:rPr>
            </a:br>
            <a:r>
              <a:rPr lang="en-US" b="1" dirty="0" smtClean="0">
                <a:solidFill>
                  <a:srgbClr val="0000FF"/>
                </a:solidFill>
                <a:latin typeface="AbcPrint"/>
                <a:cs typeface="AbcPrint"/>
              </a:rPr>
              <a:t>Welcome Parents</a:t>
            </a:r>
            <a:endParaRPr lang="en-US" b="1" dirty="0">
              <a:solidFill>
                <a:srgbClr val="0000FF"/>
              </a:solidFill>
              <a:latin typeface="AbcPrint"/>
              <a:cs typeface="AbcPrin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356706"/>
            <a:ext cx="5712179" cy="190391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bcPrint"/>
                <a:cs typeface="AbcPrint"/>
              </a:rPr>
              <a:t>Mrs. Hong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bcPrint"/>
                <a:cs typeface="AbcPrint"/>
              </a:rPr>
              <a:t>Ms. Le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bcPrint"/>
                <a:cs typeface="AbcPrint"/>
              </a:rPr>
              <a:t>Ms. Leydig</a:t>
            </a:r>
            <a:endParaRPr lang="en-US" sz="3200" b="1" dirty="0">
              <a:solidFill>
                <a:schemeClr val="tx1"/>
              </a:solidFill>
              <a:latin typeface="AbcPrint"/>
              <a:cs typeface="AbcPrint"/>
            </a:endParaRPr>
          </a:p>
        </p:txBody>
      </p:sp>
    </p:spTree>
    <p:extLst>
      <p:ext uri="{BB962C8B-B14F-4D97-AF65-F5344CB8AC3E}">
        <p14:creationId xmlns:p14="http://schemas.microsoft.com/office/powerpoint/2010/main" val="103872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Our 7</a:t>
            </a:r>
            <a:r>
              <a:rPr lang="en-US" sz="4800" b="1" baseline="30000" dirty="0" smtClean="0">
                <a:solidFill>
                  <a:srgbClr val="0000FF"/>
                </a:solidFill>
                <a:latin typeface="AbcPrint"/>
                <a:cs typeface="AbcPrint"/>
              </a:rPr>
              <a:t>th</a:t>
            </a:r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 Grade Team</a:t>
            </a:r>
            <a:endParaRPr lang="en-US" sz="4800" b="1" dirty="0">
              <a:solidFill>
                <a:srgbClr val="0000FF"/>
              </a:solidFill>
              <a:latin typeface="AbcPrint"/>
              <a:cs typeface="AbcPrint"/>
            </a:endParaRPr>
          </a:p>
        </p:txBody>
      </p:sp>
      <p:pic>
        <p:nvPicPr>
          <p:cNvPr id="4" name="Content Placeholder 3" descr="IMG_28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1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34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Curriculum Overview</a:t>
            </a:r>
            <a:endParaRPr lang="en-US" sz="4800" b="1" dirty="0">
              <a:solidFill>
                <a:srgbClr val="0000FF"/>
              </a:solidFill>
              <a:latin typeface="AbcPrint"/>
              <a:cs typeface="AbcPrin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Math</a:t>
            </a:r>
            <a:b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</a:b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     -College Preparatory Math (CPM)</a:t>
            </a:r>
          </a:p>
          <a:p>
            <a:pPr marL="0" indent="0">
              <a:buNone/>
            </a:pP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     -Intervention Math Class</a:t>
            </a:r>
          </a:p>
          <a:p>
            <a:pPr marL="0" indent="0">
              <a:buNone/>
            </a:pP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     -Class information @ </a:t>
            </a: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  <a:hlinkClick r:id="rId3"/>
              </a:rPr>
              <a:t>www.mslesclass.weebly.com</a:t>
            </a:r>
            <a:endParaRPr lang="en-US" sz="5000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endParaRPr lang="en-US" sz="5000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rgbClr val="000000"/>
                </a:solidFill>
                <a:latin typeface="AbcPrint"/>
                <a:cs typeface="AbcPrint"/>
              </a:rPr>
              <a:t>ELA </a:t>
            </a:r>
          </a:p>
          <a:p>
            <a:pPr marL="0" indent="0">
              <a:buNone/>
            </a:pPr>
            <a:r>
              <a:rPr lang="en-US" sz="5000" b="1" dirty="0">
                <a:solidFill>
                  <a:srgbClr val="000000"/>
                </a:solidFill>
                <a:latin typeface="AbcPrint"/>
                <a:cs typeface="AbcPrint"/>
              </a:rPr>
              <a:t>     -Reading, Writing</a:t>
            </a:r>
          </a:p>
          <a:p>
            <a:pPr marL="0" indent="0">
              <a:buNone/>
            </a:pPr>
            <a:r>
              <a:rPr lang="en-US" sz="5000" b="1" dirty="0">
                <a:solidFill>
                  <a:srgbClr val="000000"/>
                </a:solidFill>
                <a:latin typeface="AbcPrint"/>
                <a:cs typeface="AbcPrint"/>
              </a:rPr>
              <a:t>     -AR and Reading Intervention, </a:t>
            </a: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Nightly Logs</a:t>
            </a:r>
            <a:endParaRPr lang="en-US" sz="5000" b="1" dirty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rgbClr val="000000"/>
                </a:solidFill>
                <a:latin typeface="AbcPrint"/>
                <a:cs typeface="AbcPrint"/>
              </a:rPr>
              <a:t>     -Amplify</a:t>
            </a:r>
          </a:p>
          <a:p>
            <a:pPr marL="0" indent="0">
              <a:buNone/>
            </a:pPr>
            <a:endParaRPr lang="en-US" sz="5000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Science </a:t>
            </a:r>
            <a:r>
              <a:rPr lang="en-US" sz="5000" b="1" dirty="0">
                <a:solidFill>
                  <a:srgbClr val="000000"/>
                </a:solidFill>
                <a:latin typeface="AbcPrint"/>
                <a:cs typeface="AbcPrint"/>
              </a:rPr>
              <a:t>PBL</a:t>
            </a:r>
          </a:p>
          <a:p>
            <a:pPr marL="0" indent="0">
              <a:buNone/>
            </a:pPr>
            <a:endParaRPr lang="en-US" sz="5000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Social Studies PBL</a:t>
            </a:r>
          </a:p>
          <a:p>
            <a:pPr marL="0" indent="0">
              <a:buNone/>
            </a:pPr>
            <a:endParaRPr lang="en-US" sz="5000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Electives, PE, Music, Garden, Leadership, Yearbook..</a:t>
            </a:r>
            <a:endParaRPr lang="en-US" sz="5000" b="1" dirty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endParaRPr lang="en-US" sz="5000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sz="5000" b="1" dirty="0" smtClean="0">
                <a:solidFill>
                  <a:srgbClr val="000000"/>
                </a:solidFill>
                <a:latin typeface="AbcPrint"/>
                <a:cs typeface="AbcPrint"/>
              </a:rPr>
              <a:t>Fieldtrips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AbcPrint"/>
              <a:cs typeface="AbcPrint"/>
            </a:endParaRPr>
          </a:p>
        </p:txBody>
      </p:sp>
      <p:pic>
        <p:nvPicPr>
          <p:cNvPr id="4" name="Picture 3" descr="IMG_07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2243">
            <a:off x="5293199" y="4334982"/>
            <a:ext cx="2772736" cy="1226664"/>
          </a:xfrm>
          <a:prstGeom prst="rect">
            <a:avLst/>
          </a:prstGeom>
        </p:spPr>
      </p:pic>
      <p:pic>
        <p:nvPicPr>
          <p:cNvPr id="7" name="Picture 6" descr="IMG_076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540">
            <a:off x="5343103" y="2258468"/>
            <a:ext cx="2083486" cy="15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Assignment Policy</a:t>
            </a:r>
            <a:endParaRPr lang="en-US" sz="4800" b="1" dirty="0">
              <a:solidFill>
                <a:srgbClr val="0000FF"/>
              </a:solidFill>
              <a:latin typeface="AbcPrint"/>
              <a:cs typeface="AbcPrin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Homework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Test Correction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Late Assignment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Cheating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AbcBulletin"/>
              <a:cs typeface="AbcBulletin"/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AbcBulletin"/>
              <a:cs typeface="AbcBulletin"/>
            </a:endParaRPr>
          </a:p>
        </p:txBody>
      </p:sp>
      <p:pic>
        <p:nvPicPr>
          <p:cNvPr id="2" name="Picture 1" descr="im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435225"/>
            <a:ext cx="3479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Grading Policy</a:t>
            </a:r>
            <a:endParaRPr lang="en-US" sz="4800" b="1" dirty="0">
              <a:solidFill>
                <a:srgbClr val="0000FF"/>
              </a:solidFill>
              <a:latin typeface="AbcPrint"/>
              <a:cs typeface="AbcPrin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What We Grade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-Participation/Homework/Notebook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-Tests and Quizzes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-Projects and Presentations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Parent Portal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Progress Report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Trimester Report Cards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Principal’s Honor Roll (3.8 – 4.0 GPA)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Honor Roll (3.25 – 3.79 GPA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)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Academic Probation (2.0 or less GPA)</a:t>
            </a:r>
          </a:p>
          <a:p>
            <a:endParaRPr lang="en-US" dirty="0">
              <a:solidFill>
                <a:srgbClr val="000000"/>
              </a:solidFill>
              <a:latin typeface="AbcPrint"/>
              <a:cs typeface="AbcPrint"/>
            </a:endParaRPr>
          </a:p>
        </p:txBody>
      </p:sp>
      <p:pic>
        <p:nvPicPr>
          <p:cNvPr id="7" name="Picture 6" descr="Screen Shot 2016-08-31 at 5.0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2868676"/>
            <a:ext cx="3086100" cy="25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Middle School Uniform</a:t>
            </a:r>
            <a:endParaRPr lang="en-US" sz="4800" b="1" dirty="0">
              <a:solidFill>
                <a:srgbClr val="0000FF"/>
              </a:solidFill>
              <a:latin typeface="AbcPrint"/>
              <a:cs typeface="AbcPrin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25607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AbcPrint"/>
                <a:cs typeface="AbcPrint"/>
                <a:hlinkClick r:id="rId2"/>
              </a:rPr>
              <a:t>http</a:t>
            </a:r>
            <a:r>
              <a:rPr lang="en-US" sz="2800" b="1" dirty="0">
                <a:latin typeface="AbcPrint"/>
                <a:cs typeface="AbcPrint"/>
                <a:hlinkClick r:id="rId2"/>
              </a:rPr>
              <a:t>://www.rcsd.k12.ca.us/domain/</a:t>
            </a:r>
            <a:r>
              <a:rPr lang="en-US" sz="2800" b="1" dirty="0" smtClean="0">
                <a:latin typeface="AbcPrint"/>
                <a:cs typeface="AbcPrint"/>
                <a:hlinkClick r:id="rId2"/>
              </a:rPr>
              <a:t>908</a:t>
            </a:r>
            <a:endParaRPr lang="en-US" sz="2800" b="1" dirty="0" smtClean="0">
              <a:latin typeface="AbcPrint"/>
              <a:cs typeface="AbcPrint"/>
            </a:endParaRPr>
          </a:p>
          <a:p>
            <a:pPr marL="0" indent="0" algn="ctr">
              <a:buNone/>
            </a:pPr>
            <a:endParaRPr lang="en-US" sz="2800" b="1" dirty="0">
              <a:latin typeface="AbcPrint"/>
              <a:cs typeface="AbcPrint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bcPrint"/>
                <a:cs typeface="AbcPrint"/>
              </a:rPr>
              <a:t>And…</a:t>
            </a:r>
          </a:p>
          <a:p>
            <a:pPr marL="0" indent="0" algn="ctr">
              <a:buNone/>
            </a:pPr>
            <a:endParaRPr lang="en-US" sz="2800" b="1" dirty="0">
              <a:latin typeface="AbcPrint"/>
              <a:cs typeface="AbcPrint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bcPrint"/>
                <a:cs typeface="AbcPrint"/>
              </a:rPr>
              <a:t>Cell Phone Permit</a:t>
            </a:r>
          </a:p>
          <a:p>
            <a:pPr marL="0" indent="0">
              <a:buNone/>
            </a:pPr>
            <a:endParaRPr lang="en-US" dirty="0">
              <a:latin typeface="AbcPrint"/>
              <a:cs typeface="AbcPrint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rgbClr val="0000FF"/>
              </a:solidFill>
              <a:latin typeface="AbcBulletin"/>
              <a:cs typeface="AbcBulletin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endParaRPr lang="en-US" dirty="0">
              <a:solidFill>
                <a:srgbClr val="008000"/>
              </a:solidFill>
              <a:latin typeface="AbcBulletin"/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162310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Contact Information</a:t>
            </a:r>
            <a:endParaRPr lang="en-US" sz="4800" b="1" dirty="0">
              <a:solidFill>
                <a:srgbClr val="0000FF"/>
              </a:solidFill>
              <a:latin typeface="AbcPrint"/>
              <a:cs typeface="AbcPrin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Classroom Website</a:t>
            </a:r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= mslesclass.weebly.com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Emails: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  <a:hlinkClick r:id="rId2"/>
              </a:rPr>
              <a:t>jle@rcsdk8.net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  <a:hlinkClick r:id="rId3"/>
              </a:rPr>
              <a:t>khong@rcsdk8.net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  + remind app.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  <a:hlinkClick r:id="rId4"/>
              </a:rPr>
              <a:t>eleydig@rcsdk8.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  <a:hlinkClick r:id="rId4"/>
              </a:rPr>
              <a:t>net</a:t>
            </a: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 </a:t>
            </a: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bcPrint"/>
                <a:cs typeface="AbcPrint"/>
              </a:rPr>
              <a:t>Phone: (650) 482-2413 </a:t>
            </a:r>
            <a:endParaRPr lang="en-US" b="1" dirty="0">
              <a:solidFill>
                <a:srgbClr val="000000"/>
              </a:solidFill>
              <a:latin typeface="AbcPrint"/>
              <a:cs typeface="AbcPrint"/>
            </a:endParaRPr>
          </a:p>
        </p:txBody>
      </p:sp>
    </p:spTree>
    <p:extLst>
      <p:ext uri="{BB962C8B-B14F-4D97-AF65-F5344CB8AC3E}">
        <p14:creationId xmlns:p14="http://schemas.microsoft.com/office/powerpoint/2010/main" val="223285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We Love Our </a:t>
            </a:r>
            <a:b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</a:br>
            <a:r>
              <a:rPr lang="en-US" sz="4800" b="1" dirty="0" smtClean="0">
                <a:solidFill>
                  <a:srgbClr val="0000FF"/>
                </a:solidFill>
                <a:latin typeface="AbcPrint"/>
                <a:cs typeface="AbcPrint"/>
              </a:rPr>
              <a:t>Parent Volunteers</a:t>
            </a:r>
            <a:endParaRPr lang="en-US" sz="4800" b="1" dirty="0">
              <a:latin typeface="AbcPrint"/>
              <a:cs typeface="AbcPrin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8442" r="-8442"/>
          <a:stretch>
            <a:fillRect/>
          </a:stretch>
        </p:blipFill>
        <p:spPr>
          <a:xfrm>
            <a:off x="4399247" y="4827588"/>
            <a:ext cx="3935412" cy="1292225"/>
          </a:xfrm>
        </p:spPr>
      </p:pic>
      <p:sp>
        <p:nvSpPr>
          <p:cNvPr id="10" name="TextBox 9"/>
          <p:cNvSpPr txBox="1"/>
          <p:nvPr/>
        </p:nvSpPr>
        <p:spPr>
          <a:xfrm>
            <a:off x="1793002" y="2477970"/>
            <a:ext cx="57400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AbcPrint"/>
                <a:cs typeface="AbcPrint"/>
              </a:rPr>
              <a:t>Your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AbcPrint"/>
                <a:cs typeface="AbcPrint"/>
              </a:rPr>
              <a:t>Contact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AbcPrint"/>
                <a:cs typeface="AbcPrint"/>
              </a:rPr>
              <a:t>Your Availability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AbcPrint"/>
                <a:cs typeface="AbcPrint"/>
              </a:rPr>
              <a:t>What can you do?(fieldtrips, classroom materials, school events…</a:t>
            </a:r>
            <a:r>
              <a:rPr lang="en-US" b="1" dirty="0">
                <a:solidFill>
                  <a:srgbClr val="000000"/>
                </a:solidFill>
                <a:latin typeface="AbcPrint"/>
                <a:cs typeface="AbcPrint"/>
              </a:rPr>
              <a:t>)</a:t>
            </a:r>
            <a:endParaRPr lang="en-US" b="1" dirty="0" smtClean="0">
              <a:solidFill>
                <a:srgbClr val="000000"/>
              </a:solidFill>
              <a:latin typeface="AbcPrint"/>
              <a:cs typeface="AbcPrint"/>
            </a:endParaRPr>
          </a:p>
          <a:p>
            <a:endParaRPr lang="en-US" dirty="0" smtClean="0">
              <a:solidFill>
                <a:srgbClr val="008000"/>
              </a:solidFill>
              <a:latin typeface="AbcBulletin"/>
              <a:cs typeface="AbcBulletin"/>
            </a:endParaRPr>
          </a:p>
          <a:p>
            <a:endParaRPr lang="en-US" dirty="0" smtClean="0">
              <a:solidFill>
                <a:srgbClr val="008000"/>
              </a:solidFill>
              <a:latin typeface="AbcBulletin"/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75769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675</TotalTime>
  <Words>85</Words>
  <Application>Microsoft Macintosh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Back to School Night Welcome Parents</vt:lpstr>
      <vt:lpstr>Our 7th Grade Team</vt:lpstr>
      <vt:lpstr>Curriculum Overview</vt:lpstr>
      <vt:lpstr>Assignment Policy</vt:lpstr>
      <vt:lpstr>Grading Policy</vt:lpstr>
      <vt:lpstr>Middle School Uniform</vt:lpstr>
      <vt:lpstr>Contact Information</vt:lpstr>
      <vt:lpstr>We Love Our  Parent Volunteers</vt:lpstr>
    </vt:vector>
  </TitlesOfParts>
  <Company>RCSD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 Welcome Parents</dc:title>
  <dc:creator>Jacqueline N. Le</dc:creator>
  <cp:lastModifiedBy>Jacqueline N. Le</cp:lastModifiedBy>
  <cp:revision>48</cp:revision>
  <dcterms:created xsi:type="dcterms:W3CDTF">2014-09-04T22:45:29Z</dcterms:created>
  <dcterms:modified xsi:type="dcterms:W3CDTF">2018-08-29T22:48:01Z</dcterms:modified>
</cp:coreProperties>
</file>